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2B3B89-C135-42FC-82C0-7C76CBC8980E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EAEAEA"/>
    <a:srgbClr val="C0C0C0"/>
    <a:srgbClr val="4D4C26"/>
    <a:srgbClr val="777777"/>
    <a:srgbClr val="37767D"/>
    <a:srgbClr val="C65D2E"/>
    <a:srgbClr val="2516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>
        <p:scale>
          <a:sx n="76" d="100"/>
          <a:sy n="76" d="100"/>
        </p:scale>
        <p:origin x="-9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3A348-CE4A-4573-8D47-497BB6356A8D}" type="datetimeFigureOut">
              <a:rPr lang="en-US" smtClean="0"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D386C-F69E-497D-ABDD-24116A0D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15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6F5F57-AED7-45D4-9842-F93EABFCD3D9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162A67-D963-4307-9D61-F96C5FC25DCA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" y="4953000"/>
            <a:ext cx="8686800" cy="9477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810250"/>
            <a:ext cx="8686800" cy="89535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6F8768-A68E-494F-AA64-9768A0F8AF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8D2B5-A3F6-442E-A4E9-C03783263E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188913"/>
            <a:ext cx="1711325" cy="6480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188913"/>
            <a:ext cx="4984750" cy="6480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8357B-0C34-469C-92C0-3432AC7BF1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F014-0A72-4EA3-B704-AD598608E236}" type="datetimeFigureOut">
              <a:rPr lang="en-US" smtClean="0"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BD7B8-9BD3-42C2-8846-4FB768D38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90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7FBCA0E-E5CF-4390-A07D-1ED0A00DB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1B657-38BA-4142-A6CA-E09F06D0A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56086-00B9-4D99-99EC-0CCD9EA0C1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593850"/>
            <a:ext cx="3348038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7838" y="1593850"/>
            <a:ext cx="3348037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FAB70-141B-40B8-9A49-2DD9AE47EB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8BE01-3013-432F-97EF-DFB37FAAEC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22C03-223E-4AB0-AF87-2744B5F63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65088-2C0E-48D8-8E29-5E598EFEA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3C473-CAB5-44BF-81A3-93556FABA6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C0ED4-A922-4070-9DB2-B5FDEACDCB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188913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white">
          <a:xfrm>
            <a:off x="2057400" y="1593850"/>
            <a:ext cx="6848475" cy="507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5C0C28D-A59E-447B-96B3-67142382FC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65D2E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XXuC4D8RbcTrRwlV2AyJ4ot/dDGJNk71vtHjA00dhjE=-~Mufw/1vpZtbuAxSyf6Jv1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 descr="zfnzL46Mxc0njfrBnmpmLsodtMggQPKgbFKz+fntu44=-~f8O8Qo6X/93ZNHaH4TSphw==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 smtClean="0"/>
              <a:t>Buena Vistas – Business Outlook</a:t>
            </a:r>
            <a:endParaRPr lang="en-US" dirty="0"/>
          </a:p>
        </p:txBody>
      </p:sp>
      <p:sp>
        <p:nvSpPr>
          <p:cNvPr id="81923" name="Rectangle 3" descr="9i/yY6AlkSgMAhDLP/e81qszOOgfnm+6dh5pzPjU3pI=-~vNWwV8TzZ7ZwowERG9+fEg==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b</a:t>
            </a:r>
            <a:r>
              <a:rPr lang="en-US" dirty="0" smtClean="0"/>
              <a:t>y – John Smith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Look at our current strengths</a:t>
            </a:r>
          </a:p>
          <a:p>
            <a:r>
              <a:rPr lang="en-US" dirty="0" smtClean="0"/>
              <a:t>Isolate our current weakness</a:t>
            </a:r>
          </a:p>
          <a:p>
            <a:r>
              <a:rPr lang="en-US" dirty="0" smtClean="0"/>
              <a:t>Define new opportunities</a:t>
            </a:r>
          </a:p>
          <a:p>
            <a:r>
              <a:rPr lang="en-US" dirty="0" smtClean="0"/>
              <a:t>Discuss potential threats to business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115" y="3279803"/>
            <a:ext cx="3348037" cy="2233881"/>
          </a:xfrm>
        </p:spPr>
      </p:pic>
      <p:sp>
        <p:nvSpPr>
          <p:cNvPr id="6" name="TextBox 5"/>
          <p:cNvSpPr txBox="1"/>
          <p:nvPr/>
        </p:nvSpPr>
        <p:spPr>
          <a:xfrm>
            <a:off x="5638800" y="5491763"/>
            <a:ext cx="26548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Buildings, Business, Businessmen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9838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smtClean="0">
                <a:solidFill>
                  <a:srgbClr val="365F91"/>
                </a:solidFill>
                <a:latin typeface="Times New Roman"/>
              </a:rPr>
              <a:t>Growth Potential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Are sales going up, or down?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Are profits rising, or declining?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Is market share sustained, or contracting?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Is the turnover rate high, or low?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838" y="3160691"/>
            <a:ext cx="3348037" cy="1941555"/>
          </a:xfrm>
        </p:spPr>
      </p:pic>
    </p:spTree>
    <p:extLst>
      <p:ext uri="{BB962C8B-B14F-4D97-AF65-F5344CB8AC3E}">
        <p14:creationId xmlns:p14="http://schemas.microsoft.com/office/powerpoint/2010/main" val="287976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smtClean="0">
                <a:solidFill>
                  <a:srgbClr val="365F91"/>
                </a:solidFill>
                <a:latin typeface="Times New Roman"/>
              </a:rPr>
              <a:t>Future Outlook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Is the business expanding, or contracting?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Are we at full capacity, or less than capacity?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Are there sufficient resources to match new clients?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Has outsourcing been considered, or not?</a:t>
            </a:r>
            <a:endParaRPr lang="en-US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75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smtClean="0">
                <a:solidFill>
                  <a:srgbClr val="365F91"/>
                </a:solidFill>
                <a:latin typeface="Times New Roman"/>
              </a:rPr>
              <a:t>Financial Options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Are there any potential investors?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How much will be required for this year?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How much will be needed for expansion?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4F81BD"/>
                </a:solidFill>
                <a:latin typeface="Times New Roman"/>
              </a:rPr>
              <a:t>Have we checked commercial banks?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9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Do we have an effective training program?</a:t>
            </a:r>
          </a:p>
          <a:p>
            <a:r>
              <a:rPr lang="en-US" sz="2800"/>
              <a:t>Do our employees have the right skills?</a:t>
            </a:r>
          </a:p>
          <a:p>
            <a:r>
              <a:rPr lang="en-US" sz="2800"/>
              <a:t>Does the employee want the new skills?</a:t>
            </a:r>
          </a:p>
          <a:p>
            <a:r>
              <a:rPr lang="en-US" sz="2800"/>
              <a:t>Will training increase our productivity?</a:t>
            </a:r>
          </a:p>
        </p:txBody>
      </p:sp>
      <p:pic>
        <p:nvPicPr>
          <p:cNvPr id="2055" name="Picture 7" descr="MCBD10507_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81600" y="2209800"/>
            <a:ext cx="2928938" cy="3200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Outsourcing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4267200" cy="4525963"/>
          </a:xfrm>
        </p:spPr>
        <p:txBody>
          <a:bodyPr/>
          <a:lstStyle/>
          <a:p>
            <a:r>
              <a:rPr lang="en-US" sz="2800"/>
              <a:t>Are others doing what we want to outsource?</a:t>
            </a:r>
          </a:p>
          <a:p>
            <a:r>
              <a:rPr lang="en-US" sz="2800"/>
              <a:t>Who will have responsibility for the outsourcing?</a:t>
            </a:r>
          </a:p>
          <a:p>
            <a:r>
              <a:rPr lang="en-US" sz="2800"/>
              <a:t>How effective is the outsourcing manager?</a:t>
            </a:r>
          </a:p>
        </p:txBody>
      </p:sp>
      <p:pic>
        <p:nvPicPr>
          <p:cNvPr id="4102" name="Picture 6" descr="MCj0090563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27600" y="2589213"/>
            <a:ext cx="3479800" cy="25463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usiness growth design template">
  <a:themeElements>
    <a:clrScheme name="Default Design 1">
      <a:dk1>
        <a:srgbClr val="080808"/>
      </a:dk1>
      <a:lt1>
        <a:srgbClr val="968A5E"/>
      </a:lt1>
      <a:dk2>
        <a:srgbClr val="000000"/>
      </a:dk2>
      <a:lt2>
        <a:srgbClr val="080808"/>
      </a:lt2>
      <a:accent1>
        <a:srgbClr val="800000"/>
      </a:accent1>
      <a:accent2>
        <a:srgbClr val="FF6600"/>
      </a:accent2>
      <a:accent3>
        <a:srgbClr val="C9C4B6"/>
      </a:accent3>
      <a:accent4>
        <a:srgbClr val="060606"/>
      </a:accent4>
      <a:accent5>
        <a:srgbClr val="C0AAAA"/>
      </a:accent5>
      <a:accent6>
        <a:srgbClr val="E75C00"/>
      </a:accent6>
      <a:hlink>
        <a:srgbClr val="9FAC3C"/>
      </a:hlink>
      <a:folHlink>
        <a:srgbClr val="CC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80808"/>
        </a:dk1>
        <a:lt1>
          <a:srgbClr val="968A5E"/>
        </a:lt1>
        <a:dk2>
          <a:srgbClr val="000000"/>
        </a:dk2>
        <a:lt2>
          <a:srgbClr val="080808"/>
        </a:lt2>
        <a:accent1>
          <a:srgbClr val="800000"/>
        </a:accent1>
        <a:accent2>
          <a:srgbClr val="FF6600"/>
        </a:accent2>
        <a:accent3>
          <a:srgbClr val="C9C4B6"/>
        </a:accent3>
        <a:accent4>
          <a:srgbClr val="060606"/>
        </a:accent4>
        <a:accent5>
          <a:srgbClr val="C0AAAA"/>
        </a:accent5>
        <a:accent6>
          <a:srgbClr val="E75C00"/>
        </a:accent6>
        <a:hlink>
          <a:srgbClr val="9FAC3C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8+ZVRJ2cSQ+cPmY8tjpH5PZIdWXA1tq5XAGsO2KGi/g=-~sE03KdayhOmXk2azoWkP1g==</id>
</project>
</file>

<file path=customXml/itemProps1.xml><?xml version="1.0" encoding="utf-8"?>
<ds:datastoreItem xmlns:ds="http://schemas.openxmlformats.org/officeDocument/2006/customXml" ds:itemID="{D09ADAD5-9239-4135-A645-423AC70EF7B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growth design template</Template>
  <TotalTime>79</TotalTime>
  <Words>193</Words>
  <Application>Microsoft Office PowerPoint</Application>
  <PresentationFormat>On-screen Show (4:3)</PresentationFormat>
  <Paragraphs>34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Business growth design template</vt:lpstr>
      <vt:lpstr>Buena Vistas – Business Outlook</vt:lpstr>
      <vt:lpstr>Assessment</vt:lpstr>
      <vt:lpstr>Growth Potential</vt:lpstr>
      <vt:lpstr>Future Outlook</vt:lpstr>
      <vt:lpstr>Financial Options</vt:lpstr>
      <vt:lpstr>Training</vt:lpstr>
      <vt:lpstr>Outsourcing</vt:lpstr>
    </vt:vector>
  </TitlesOfParts>
  <Company>Compro Technologies Pvt.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Office12</dc:creator>
  <cp:lastModifiedBy>Ariel Lee</cp:lastModifiedBy>
  <cp:revision>8</cp:revision>
  <dcterms:created xsi:type="dcterms:W3CDTF">2008-07-09T12:36:39Z</dcterms:created>
  <dcterms:modified xsi:type="dcterms:W3CDTF">2010-11-19T17:48:25Z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TC011408221033</vt:lpwstr>
  </property>
</Properties>
</file>